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9" r:id="rId4"/>
    <p:sldId id="265" r:id="rId5"/>
    <p:sldId id="257" r:id="rId6"/>
    <p:sldId id="263" r:id="rId7"/>
    <p:sldId id="258" r:id="rId8"/>
    <p:sldId id="259" r:id="rId9"/>
    <p:sldId id="264" r:id="rId10"/>
    <p:sldId id="275" r:id="rId11"/>
    <p:sldId id="272" r:id="rId12"/>
    <p:sldId id="277" r:id="rId13"/>
    <p:sldId id="270" r:id="rId14"/>
    <p:sldId id="266" r:id="rId15"/>
    <p:sldId id="276" r:id="rId16"/>
    <p:sldId id="273" r:id="rId17"/>
    <p:sldId id="262"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lien0\OneDrive\Documents\GitHub\Final-Project-DataScience-Salaries\Job%20Title%20Percentage.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540608294"/>
              </p:ext>
            </p:extLst>
          </p:nvPr>
        </p:nvGraphicFramePr>
        <p:xfrm>
          <a:off x="6096000" y="3687417"/>
          <a:ext cx="6096000" cy="350851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268356" y="4820479"/>
            <a:ext cx="5367130" cy="461665"/>
          </a:xfrm>
          <a:prstGeom prst="rect">
            <a:avLst/>
          </a:prstGeom>
          <a:noFill/>
        </p:spPr>
        <p:txBody>
          <a:bodyPr wrap="square" rtlCol="0">
            <a:spAutoFit/>
          </a:bodyPr>
          <a:lstStyle/>
          <a:p>
            <a:pPr algn="ctr"/>
            <a:r>
              <a:rPr lang="en-US" sz="2400" dirty="0">
                <a:latin typeface="Arial Nova Cond" panose="020B0506020202020204" pitchFamily="34" charset="0"/>
              </a:rPr>
              <a:t>How much could a Data Scientist make?</a:t>
            </a:r>
          </a:p>
        </p:txBody>
      </p:sp>
    </p:spTree>
    <p:extLst>
      <p:ext uri="{BB962C8B-B14F-4D97-AF65-F5344CB8AC3E}">
        <p14:creationId xmlns:p14="http://schemas.microsoft.com/office/powerpoint/2010/main" val="240554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5"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extLst>
              <a:ext uri="{28A0092B-C50C-407E-A947-70E740481C1C}">
                <a14:useLocalDpi xmlns:a14="http://schemas.microsoft.com/office/drawing/2010/main" val="0"/>
              </a:ext>
            </a:extLst>
          </a:blip>
          <a:srcRect l="24825" t="6830" r="3915"/>
          <a:stretch/>
        </p:blipFill>
        <p:spPr>
          <a:xfrm>
            <a:off x="3283974" y="825910"/>
            <a:ext cx="7973961" cy="471764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477012" y="602361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7" y="22137"/>
            <a:ext cx="4821039" cy="755089"/>
          </a:xfrm>
        </p:spPr>
        <p:txBody>
          <a:bodyPr vert="horz" lIns="91440" tIns="45720" rIns="91440" bIns="45720" rtlCol="0" anchor="ctr">
            <a:normAutofit/>
          </a:bodyPr>
          <a:lstStyle/>
          <a:p>
            <a:pPr algn="ctr"/>
            <a:r>
              <a:rPr lang="en-US" sz="4800" dirty="0">
                <a:solidFill>
                  <a:schemeClr val="tx1"/>
                </a:solidFill>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t> Married with three kids.</a:t>
            </a:r>
          </a:p>
          <a:p>
            <a:pPr>
              <a:lnSpc>
                <a:spcPct val="100000"/>
              </a:lnSpc>
              <a:buFont typeface="Wingdings" panose="05000000000000000000" pitchFamily="2" charset="2"/>
              <a:buChar char="Ø"/>
            </a:pPr>
            <a:r>
              <a:rPr lang="en-US" sz="2000" dirty="0"/>
              <a:t> All girls! Ages 8 (twins) and 17 months.</a:t>
            </a:r>
          </a:p>
          <a:p>
            <a:pPr>
              <a:lnSpc>
                <a:spcPct val="100000"/>
              </a:lnSpc>
              <a:buFont typeface="Wingdings" panose="05000000000000000000" pitchFamily="2" charset="2"/>
              <a:buChar char="Ø"/>
            </a:pPr>
            <a:r>
              <a:rPr lang="en-US" sz="2000" dirty="0"/>
              <a:t> From Panama City FL but moved to Fargo ND last year. </a:t>
            </a:r>
          </a:p>
          <a:p>
            <a:pPr>
              <a:lnSpc>
                <a:spcPct val="100000"/>
              </a:lnSpc>
              <a:buFont typeface="Wingdings" panose="05000000000000000000" pitchFamily="2" charset="2"/>
              <a:buChar char="Ø"/>
            </a:pPr>
            <a:r>
              <a:rPr lang="en-US" sz="2000" dirty="0"/>
              <a:t> I love a challenge and strive to apply 110% in everything I do. </a:t>
            </a:r>
          </a:p>
          <a:p>
            <a:pPr>
              <a:lnSpc>
                <a:spcPct val="100000"/>
              </a:lnSpc>
              <a:buFont typeface="Wingdings" panose="05000000000000000000" pitchFamily="2" charset="2"/>
              <a:buChar char="Ø"/>
            </a:pPr>
            <a:endParaRPr lang="en-US" sz="2000" dirty="0"/>
          </a:p>
          <a:p>
            <a:pPr>
              <a:lnSpc>
                <a:spcPct val="10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1732408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0" y="1"/>
            <a:ext cx="12192000" cy="1905000"/>
          </a:xfrm>
        </p:spPr>
        <p:txBody>
          <a:bodyPr anchor="ctr">
            <a:prstTxWarp prst="textSlantUp">
              <a:avLst/>
            </a:prstTxWarp>
            <a:normAutofit/>
          </a:bodyPr>
          <a:lstStyle/>
          <a:p>
            <a:r>
              <a:rPr lang="en-US" sz="4700" dirty="0">
                <a:solidFill>
                  <a:srgbClr val="FFFFFF"/>
                </a:solidFill>
                <a:effectLst>
                  <a:outerShdw blurRad="50800" dist="38100" dir="10800000" algn="r" rotWithShape="0">
                    <a:prstClr val="black">
                      <a:alpha val="40000"/>
                    </a:prstClr>
                  </a:outerShdw>
                </a:effectLst>
              </a:rPr>
              <a:t>How Will Data Science Better Our Future?</a:t>
            </a:r>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54876" cy="4516016"/>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584" y="2837010"/>
            <a:ext cx="8478416" cy="3946345"/>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7" y="1049173"/>
            <a:ext cx="4537123" cy="369332"/>
          </a:xfrm>
          <a:prstGeom prst="rect">
            <a:avLst/>
          </a:prstGeom>
          <a:noFill/>
        </p:spPr>
        <p:txBody>
          <a:bodyPr wrap="square" rtlCol="0">
            <a:spAutoFit/>
          </a:bodyPr>
          <a:lstStyle/>
          <a:p>
            <a:pPr algn="ctr"/>
            <a:r>
              <a:rPr lang="en-US" dirty="0">
                <a:solidFill>
                  <a:schemeClr val="bg1"/>
                </a:solidFill>
                <a:latin typeface="Arial Nova" panose="020B0604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3999</TotalTime>
  <Words>393</Words>
  <Application>Microsoft Office PowerPoint</Application>
  <PresentationFormat>Widescreen</PresentationFormat>
  <Paragraphs>63</Paragraphs>
  <Slides>17</Slides>
  <Notes>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17</vt:i4>
      </vt:variant>
    </vt:vector>
  </HeadingPairs>
  <TitlesOfParts>
    <vt:vector size="36" baseType="lpstr">
      <vt:lpstr>Agency FB</vt:lpstr>
      <vt:lpstr>Amasis MT Pro Black</vt:lpstr>
      <vt:lpstr>Arial Black</vt:lpstr>
      <vt:lpstr>Arial Nova</vt:lpstr>
      <vt:lpstr>Arial Nova Cond</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vt:lpstr>
      <vt:lpstr>Wingdings 3</vt:lpstr>
      <vt:lpstr>RetrospectVTI</vt:lpstr>
      <vt:lpstr>Integral</vt:lpstr>
      <vt:lpstr>How Does Being a Data Scientist Make a Difference in our Lives?</vt:lpstr>
      <vt:lpstr>Jennifer Carden</vt:lpstr>
      <vt:lpstr>Lien Lai</vt:lpstr>
      <vt:lpstr>What is a Data Scientist?</vt:lpstr>
      <vt:lpstr>What skills are needed in Data Science?</vt:lpstr>
      <vt:lpstr>What Does a Data Scientist Do?</vt:lpstr>
      <vt:lpstr>How Will Data Science Better Our Future?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per State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10</cp:revision>
  <dcterms:created xsi:type="dcterms:W3CDTF">2022-03-07T03:26:23Z</dcterms:created>
  <dcterms:modified xsi:type="dcterms:W3CDTF">2022-04-02T22:17:18Z</dcterms:modified>
</cp:coreProperties>
</file>